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72" r:id="rId19"/>
    <p:sldId id="273" r:id="rId20"/>
    <p:sldId id="274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D223-0872-3041-ACB6-F08B784E8F6D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C87A-3BE3-F54F-9873-794353FC22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74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D223-0872-3041-ACB6-F08B784E8F6D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C87A-3BE3-F54F-9873-794353FC22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98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D223-0872-3041-ACB6-F08B784E8F6D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C87A-3BE3-F54F-9873-794353FC22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70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D223-0872-3041-ACB6-F08B784E8F6D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C87A-3BE3-F54F-9873-794353FC22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45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D223-0872-3041-ACB6-F08B784E8F6D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C87A-3BE3-F54F-9873-794353FC22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64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D223-0872-3041-ACB6-F08B784E8F6D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C87A-3BE3-F54F-9873-794353FC22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2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D223-0872-3041-ACB6-F08B784E8F6D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C87A-3BE3-F54F-9873-794353FC22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09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D223-0872-3041-ACB6-F08B784E8F6D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C87A-3BE3-F54F-9873-794353FC22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45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D223-0872-3041-ACB6-F08B784E8F6D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C87A-3BE3-F54F-9873-794353FC22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88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D223-0872-3041-ACB6-F08B784E8F6D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C87A-3BE3-F54F-9873-794353FC22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96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D223-0872-3041-ACB6-F08B784E8F6D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C87A-3BE3-F54F-9873-794353FC22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82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D223-0872-3041-ACB6-F08B784E8F6D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C87A-3BE3-F54F-9873-794353FC22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09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Séminaire 1 et 2 Juillet 2015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98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2 groupes de travail APSA suite 1</a:t>
            </a:r>
            <a:r>
              <a:rPr lang="fr-FR" sz="3600" baseline="30000" dirty="0" smtClean="0"/>
              <a:t>er</a:t>
            </a:r>
            <a:r>
              <a:rPr lang="fr-FR" sz="3600" dirty="0" smtClean="0"/>
              <a:t> temps de travail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Si oui à chaque question</a:t>
            </a:r>
          </a:p>
          <a:p>
            <a:r>
              <a:rPr lang="fr-FR" dirty="0" smtClean="0"/>
              <a:t>Se mettre d’accord sur une formulation et une déclinaison de la compétence visée pour analyser les systèmes de contraintes des APSA à l’aide des différentes sciences</a:t>
            </a:r>
          </a:p>
          <a:p>
            <a:r>
              <a:rPr lang="fr-FR" dirty="0" smtClean="0"/>
              <a:t>Se mettre d’accord sur une formulation et une déclinaison de la compétence visée pour expliquer le fonctionnement du pratiquant dans les différentes APSA</a:t>
            </a:r>
          </a:p>
          <a:p>
            <a:pPr marL="342900" lvl="1" indent="-342900">
              <a:buFont typeface="Arial"/>
              <a:buChar char="•"/>
            </a:pPr>
            <a:r>
              <a:rPr lang="fr-FR" dirty="0" smtClean="0">
                <a:effectLst/>
              </a:rPr>
              <a:t>Se mettre d’accord sur des  compétences scientifiques et méthodologiques communes aux sciences à poursuivre dans les APSA</a:t>
            </a:r>
          </a:p>
          <a:p>
            <a:pPr marL="342900" lvl="1" indent="-342900">
              <a:buFont typeface="Arial"/>
              <a:buChar char="•"/>
            </a:pPr>
            <a:r>
              <a:rPr lang="fr-FR" dirty="0" smtClean="0"/>
              <a:t>Document support: travaux de janvier dans les APSA, dans les sciences et document de synthèse commun.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2212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586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2 groupes de travail APSA suite: 11H- 12H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9542"/>
            <a:ext cx="8229600" cy="4706622"/>
          </a:xfrm>
        </p:spPr>
        <p:txBody>
          <a:bodyPr/>
          <a:lstStyle/>
          <a:p>
            <a:r>
              <a:rPr lang="fr-FR" dirty="0" smtClean="0"/>
              <a:t>2è série de questions:</a:t>
            </a:r>
          </a:p>
          <a:p>
            <a:r>
              <a:rPr lang="fr-FR" dirty="0"/>
              <a:t>Que voudriez vous qu’il soit traité dans les </a:t>
            </a:r>
            <a:r>
              <a:rPr lang="fr-FR" dirty="0" smtClean="0"/>
              <a:t>différentes sciences</a:t>
            </a:r>
            <a:r>
              <a:rPr lang="fr-FR" dirty="0"/>
              <a:t> ?</a:t>
            </a:r>
          </a:p>
          <a:p>
            <a:r>
              <a:rPr lang="fr-FR" dirty="0"/>
              <a:t>Quelles compétences devraient pour vous y être poursuivies </a:t>
            </a:r>
            <a:r>
              <a:rPr lang="fr-FR" dirty="0" smtClean="0"/>
              <a:t>en rapport avec les APSA?</a:t>
            </a:r>
          </a:p>
          <a:p>
            <a:r>
              <a:rPr lang="fr-FR" dirty="0"/>
              <a:t>Outils : les travaux de Janvier et notamment les travaux sur les compétences communes visées dans les sciences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480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Rendu attendu: 6 diapos à commenter en 8 mn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diapo 1 : position par rapport aux 3 questions et </a:t>
            </a:r>
            <a:r>
              <a:rPr lang="fr-FR" dirty="0" smtClean="0"/>
              <a:t>reformulation</a:t>
            </a:r>
          </a:p>
          <a:p>
            <a:r>
              <a:rPr lang="fr-FR" dirty="0"/>
              <a:t>Diapo </a:t>
            </a:r>
            <a:r>
              <a:rPr lang="fr-FR" dirty="0" smtClean="0"/>
              <a:t>2</a:t>
            </a:r>
            <a:r>
              <a:rPr lang="fr-FR" dirty="0"/>
              <a:t> : déclinaison: Ce qui pourrait être fait dans les </a:t>
            </a:r>
            <a:r>
              <a:rPr lang="fr-FR" dirty="0" smtClean="0"/>
              <a:t>sciences</a:t>
            </a:r>
            <a:endParaRPr lang="fr-FR" dirty="0"/>
          </a:p>
          <a:p>
            <a:r>
              <a:rPr lang="fr-FR" dirty="0" smtClean="0"/>
              <a:t>Diapo 3 </a:t>
            </a:r>
            <a:r>
              <a:rPr lang="fr-FR" dirty="0"/>
              <a:t>et </a:t>
            </a:r>
            <a:r>
              <a:rPr lang="fr-FR" dirty="0" smtClean="0"/>
              <a:t>4</a:t>
            </a:r>
            <a:r>
              <a:rPr lang="fr-FR" dirty="0"/>
              <a:t> : comment mettre en œuvre ces compétences ? Comment les intégrer dans les cours (3 idées maximum portant sur les contenus, sur les méthodes, sur l’évaluation en APSA )</a:t>
            </a:r>
          </a:p>
          <a:p>
            <a:r>
              <a:rPr lang="fr-FR" dirty="0" smtClean="0"/>
              <a:t>diapo </a:t>
            </a:r>
            <a:r>
              <a:rPr lang="fr-FR" dirty="0"/>
              <a:t>5 : attentes </a:t>
            </a:r>
            <a:r>
              <a:rPr lang="fr-FR" dirty="0" smtClean="0"/>
              <a:t>supplémentaires sous </a:t>
            </a:r>
            <a:r>
              <a:rPr lang="fr-FR" dirty="0"/>
              <a:t>forme de 4 propositions maximum</a:t>
            </a:r>
          </a:p>
          <a:p>
            <a:r>
              <a:rPr lang="fr-FR" dirty="0"/>
              <a:t>diapo 6 : Comment ça pourrait se traduire dans les </a:t>
            </a:r>
            <a:r>
              <a:rPr lang="fr-FR" dirty="0" smtClean="0"/>
              <a:t>sciences?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0241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Après-midi: 13h30- 14h45</a:t>
            </a:r>
            <a:br>
              <a:rPr lang="fr-FR" sz="3200" dirty="0" smtClean="0"/>
            </a:br>
            <a:r>
              <a:rPr lang="fr-FR" sz="3200" dirty="0" smtClean="0"/>
              <a:t>prise de connaissance des travaux du matin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Exposé des synthèses des groupes du matin:</a:t>
            </a:r>
          </a:p>
          <a:p>
            <a:pPr lvl="1"/>
            <a:r>
              <a:rPr lang="fr-FR" dirty="0" smtClean="0"/>
              <a:t>8mn par groupe plus 3 mn de questions</a:t>
            </a:r>
          </a:p>
          <a:p>
            <a:r>
              <a:rPr lang="fr-FR" dirty="0" smtClean="0"/>
              <a:t>Envoi mail à tous</a:t>
            </a:r>
          </a:p>
          <a:p>
            <a:r>
              <a:rPr lang="fr-FR" dirty="0" smtClean="0"/>
              <a:t>Débat : 20 mn</a:t>
            </a:r>
          </a:p>
          <a:p>
            <a:r>
              <a:rPr lang="fr-FR" dirty="0" smtClean="0"/>
              <a:t>Présentation travaux de l’après-midi.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53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559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15h – 17h: speed </a:t>
            </a:r>
            <a:r>
              <a:rPr lang="fr-FR" sz="3600" dirty="0" err="1" smtClean="0"/>
              <a:t>dating</a:t>
            </a:r>
            <a:r>
              <a:rPr lang="fr-FR" sz="3600" dirty="0" smtClean="0"/>
              <a:t>. Croisement sciences familles d’APSA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68596"/>
            <a:ext cx="8686800" cy="5689404"/>
          </a:xfrm>
        </p:spPr>
        <p:txBody>
          <a:bodyPr>
            <a:noAutofit/>
          </a:bodyPr>
          <a:lstStyle/>
          <a:p>
            <a:r>
              <a:rPr lang="fr-FR" sz="2400" dirty="0"/>
              <a:t>Objectif : </a:t>
            </a:r>
            <a:r>
              <a:rPr lang="fr-FR" sz="2400" dirty="0" smtClean="0"/>
              <a:t>commencer à opérationnaliser </a:t>
            </a:r>
            <a:r>
              <a:rPr lang="fr-FR" sz="2400" dirty="0"/>
              <a:t>des travaux du matin. Quelle mise en œuvre ?</a:t>
            </a:r>
          </a:p>
          <a:p>
            <a:r>
              <a:rPr lang="fr-FR" sz="2400" dirty="0"/>
              <a:t>Question : quelles propositions mettre en œuvre, avec qui et comment ?</a:t>
            </a:r>
          </a:p>
          <a:p>
            <a:pPr lvl="1"/>
            <a:r>
              <a:rPr lang="fr-FR" sz="2000" dirty="0"/>
              <a:t>Thème de </a:t>
            </a:r>
            <a:r>
              <a:rPr lang="fr-FR" sz="2000" dirty="0" smtClean="0"/>
              <a:t>travail et/ou</a:t>
            </a:r>
            <a:r>
              <a:rPr lang="fr-FR" sz="2000" dirty="0"/>
              <a:t> </a:t>
            </a:r>
            <a:r>
              <a:rPr lang="fr-FR" sz="2000" dirty="0" smtClean="0"/>
              <a:t>Compétences</a:t>
            </a:r>
            <a:endParaRPr lang="fr-FR" sz="2000" dirty="0"/>
          </a:p>
          <a:p>
            <a:pPr lvl="1"/>
            <a:r>
              <a:rPr lang="fr-FR" sz="2000" dirty="0"/>
              <a:t>Contenus</a:t>
            </a:r>
          </a:p>
          <a:p>
            <a:r>
              <a:rPr lang="fr-FR" sz="2400" dirty="0" smtClean="0"/>
              <a:t>Outils</a:t>
            </a:r>
            <a:r>
              <a:rPr lang="fr-FR" sz="2400" dirty="0"/>
              <a:t> pour les APSA: les travaux </a:t>
            </a:r>
            <a:r>
              <a:rPr lang="fr-FR" sz="2400" dirty="0" smtClean="0"/>
              <a:t>des 4 groupes du </a:t>
            </a:r>
            <a:r>
              <a:rPr lang="fr-FR" sz="2400" dirty="0"/>
              <a:t>matin, les travaux par famille d’APSA fait en Janvier, les travaux sur l’option faits depuis.</a:t>
            </a:r>
          </a:p>
          <a:p>
            <a:r>
              <a:rPr lang="fr-FR" sz="2400" dirty="0"/>
              <a:t>Outils pour les sciences : les travaux </a:t>
            </a:r>
            <a:r>
              <a:rPr lang="fr-FR" sz="2400" dirty="0" smtClean="0"/>
              <a:t>des 4 groupes du </a:t>
            </a:r>
            <a:r>
              <a:rPr lang="fr-FR" sz="2400" dirty="0"/>
              <a:t>matin, les travaux par sciences faits en </a:t>
            </a:r>
            <a:r>
              <a:rPr lang="fr-FR" sz="2400" dirty="0" smtClean="0"/>
              <a:t>Janvier, les travaux sur la spécialité fait par les profs de spé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09441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Organisation et fonctionnement: Familles APSA fixes; sciences tournent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4087" y="1417638"/>
            <a:ext cx="8919913" cy="544036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1718391"/>
            <a:ext cx="19828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APSA</a:t>
            </a:r>
          </a:p>
          <a:p>
            <a:pPr algn="ctr"/>
            <a:r>
              <a:rPr lang="fr-FR" dirty="0" smtClean="0"/>
              <a:t> performance</a:t>
            </a:r>
          </a:p>
          <a:p>
            <a:pPr algn="ctr"/>
            <a:r>
              <a:rPr lang="fr-FR" dirty="0" smtClean="0"/>
              <a:t>Salle 5</a:t>
            </a:r>
          </a:p>
          <a:p>
            <a:pPr algn="ctr"/>
            <a:r>
              <a:rPr lang="fr-FR" dirty="0" smtClean="0"/>
              <a:t>Fabrice/ </a:t>
            </a:r>
            <a:r>
              <a:rPr lang="fr-FR" dirty="0" err="1" smtClean="0"/>
              <a:t>Ysa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808841" y="1718391"/>
            <a:ext cx="1318360" cy="175432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Activités duelles: salle 6</a:t>
            </a:r>
          </a:p>
          <a:p>
            <a:pPr algn="ctr"/>
            <a:r>
              <a:rPr lang="fr-FR" dirty="0" smtClean="0"/>
              <a:t>Sylvie </a:t>
            </a:r>
            <a:r>
              <a:rPr lang="fr-FR" dirty="0" err="1" smtClean="0"/>
              <a:t>Saïeb</a:t>
            </a:r>
            <a:r>
              <a:rPr lang="fr-FR" dirty="0" smtClean="0"/>
              <a:t>/Serge </a:t>
            </a:r>
            <a:r>
              <a:rPr lang="fr-FR" dirty="0" err="1"/>
              <a:t>M</a:t>
            </a:r>
            <a:r>
              <a:rPr lang="fr-FR" dirty="0" err="1" smtClean="0"/>
              <a:t>arzin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372023" y="1718391"/>
            <a:ext cx="1392208" cy="20313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Activités artistiques</a:t>
            </a:r>
          </a:p>
          <a:p>
            <a:pPr algn="ctr"/>
            <a:r>
              <a:rPr lang="fr-FR" dirty="0" smtClean="0"/>
              <a:t>Salle profs</a:t>
            </a:r>
          </a:p>
          <a:p>
            <a:pPr algn="ctr"/>
            <a:r>
              <a:rPr lang="fr-FR" dirty="0" smtClean="0"/>
              <a:t>Ph Roig </a:t>
            </a:r>
            <a:r>
              <a:rPr lang="fr-FR" dirty="0"/>
              <a:t>P</a:t>
            </a:r>
            <a:r>
              <a:rPr lang="fr-FR" dirty="0" smtClean="0"/>
              <a:t>ons/Corinne </a:t>
            </a:r>
            <a:r>
              <a:rPr lang="fr-FR" dirty="0" err="1" smtClean="0"/>
              <a:t>EStienne</a:t>
            </a:r>
            <a:endParaRPr lang="fr-FR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6008478" y="1718391"/>
            <a:ext cx="1147961" cy="175432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 smtClean="0"/>
          </a:p>
          <a:p>
            <a:pPr algn="ctr"/>
            <a:r>
              <a:rPr lang="fr-FR" dirty="0" smtClean="0"/>
              <a:t>APPN Salle 7; </a:t>
            </a:r>
            <a:r>
              <a:rPr lang="fr-FR" dirty="0" err="1" smtClean="0"/>
              <a:t>sébastien</a:t>
            </a:r>
            <a:r>
              <a:rPr lang="fr-FR" dirty="0" smtClean="0"/>
              <a:t> Meyer/ JM </a:t>
            </a:r>
            <a:r>
              <a:rPr lang="fr-FR" dirty="0" err="1" smtClean="0"/>
              <a:t>Collin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351837" y="1718391"/>
            <a:ext cx="1530361" cy="1477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Jeux et sports collectifs</a:t>
            </a:r>
          </a:p>
          <a:p>
            <a:pPr algn="ctr"/>
            <a:r>
              <a:rPr lang="fr-FR" dirty="0" smtClean="0"/>
              <a:t>Salle 8</a:t>
            </a:r>
          </a:p>
          <a:p>
            <a:pPr algn="ctr"/>
            <a:r>
              <a:rPr lang="fr-FR" dirty="0" smtClean="0"/>
              <a:t>Pierre G/Philippe B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35042" y="4836630"/>
            <a:ext cx="1514332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Physiologie</a:t>
            </a:r>
          </a:p>
          <a:p>
            <a:pPr algn="ctr"/>
            <a:r>
              <a:rPr lang="fr-FR" dirty="0" smtClean="0"/>
              <a:t>Cyril Martin/</a:t>
            </a:r>
          </a:p>
          <a:p>
            <a:pPr algn="ctr"/>
            <a:r>
              <a:rPr lang="fr-FR" dirty="0" smtClean="0"/>
              <a:t>Vincent </a:t>
            </a:r>
            <a:r>
              <a:rPr lang="fr-FR" dirty="0" err="1" smtClean="0"/>
              <a:t>Pialoux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637868" y="4543501"/>
            <a:ext cx="1343359" cy="1477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Anatomie</a:t>
            </a:r>
          </a:p>
          <a:p>
            <a:r>
              <a:rPr lang="fr-FR" dirty="0" smtClean="0"/>
              <a:t>Biomécanique</a:t>
            </a:r>
          </a:p>
          <a:p>
            <a:r>
              <a:rPr lang="fr-FR" dirty="0" err="1" smtClean="0"/>
              <a:t>Nady</a:t>
            </a:r>
            <a:r>
              <a:rPr lang="fr-FR" dirty="0" smtClean="0"/>
              <a:t>/ P </a:t>
            </a:r>
            <a:r>
              <a:rPr lang="fr-FR" dirty="0" err="1" smtClean="0"/>
              <a:t>legreneur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372023" y="4882796"/>
            <a:ext cx="1392208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histoire</a:t>
            </a:r>
            <a:endParaRPr lang="fr-FR" dirty="0" smtClean="0"/>
          </a:p>
          <a:p>
            <a:pPr algn="ctr"/>
            <a:r>
              <a:rPr lang="fr-FR" dirty="0" smtClean="0"/>
              <a:t>Éric </a:t>
            </a:r>
            <a:r>
              <a:rPr lang="fr-FR" dirty="0" err="1" smtClean="0"/>
              <a:t>Reynes</a:t>
            </a:r>
            <a:r>
              <a:rPr lang="fr-FR" dirty="0" smtClean="0"/>
              <a:t>/</a:t>
            </a:r>
            <a:r>
              <a:rPr lang="fr-FR" dirty="0" err="1" smtClean="0"/>
              <a:t>emma</a:t>
            </a:r>
            <a:r>
              <a:rPr lang="fr-FR" dirty="0" smtClean="0"/>
              <a:t> Guillet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984892" y="4465120"/>
            <a:ext cx="1439004" cy="1477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Socio</a:t>
            </a:r>
          </a:p>
          <a:p>
            <a:pPr algn="ctr"/>
            <a:r>
              <a:rPr lang="fr-FR" dirty="0" smtClean="0"/>
              <a:t>Aurélie </a:t>
            </a:r>
            <a:r>
              <a:rPr lang="fr-FR" dirty="0" err="1" smtClean="0"/>
              <a:t>Epron</a:t>
            </a:r>
            <a:r>
              <a:rPr lang="fr-FR" dirty="0" smtClean="0"/>
              <a:t>/Guillaume Routier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7571659" y="4836630"/>
            <a:ext cx="1310539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Neurosciences; P Chabaud/</a:t>
            </a:r>
          </a:p>
          <a:p>
            <a:pPr algn="ctr"/>
            <a:r>
              <a:rPr lang="fr-FR" dirty="0" smtClean="0"/>
              <a:t>A </a:t>
            </a:r>
            <a:r>
              <a:rPr lang="fr-FR" dirty="0" err="1" smtClean="0"/>
              <a:t>Saimpont</a:t>
            </a:r>
            <a:endParaRPr lang="fr-FR" dirty="0"/>
          </a:p>
        </p:txBody>
      </p:sp>
      <p:sp>
        <p:nvSpPr>
          <p:cNvPr id="14" name="Flèche vers la droite 13"/>
          <p:cNvSpPr/>
          <p:nvPr/>
        </p:nvSpPr>
        <p:spPr>
          <a:xfrm>
            <a:off x="3419459" y="3700152"/>
            <a:ext cx="2784417" cy="4152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416633" y="3151138"/>
            <a:ext cx="0" cy="12213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3077513" y="3585277"/>
            <a:ext cx="0" cy="7872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4958216" y="3749716"/>
            <a:ext cx="0" cy="10869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6472548" y="3472718"/>
            <a:ext cx="24424" cy="8997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7962455" y="3151138"/>
            <a:ext cx="0" cy="16122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457200" y="6033574"/>
            <a:ext cx="8424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15 </a:t>
            </a:r>
            <a:r>
              <a:rPr lang="fr-FR" dirty="0"/>
              <a:t>Mn de travail, 5 mn de bilan de part et d’autre. 4 mn pour changer d’atelier.</a:t>
            </a:r>
          </a:p>
          <a:p>
            <a:pPr algn="ctr"/>
            <a:r>
              <a:rPr lang="fr-FR" dirty="0"/>
              <a:t>5 temps de travail pour que chacun passe avec tous : Soit 2 heures .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082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17725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Rendus attendus: À la fin de chaque atelier pour les synthèses séparées APSA (en 5 mn)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0973" y="1123662"/>
            <a:ext cx="8744045" cy="55450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 Ce qu’on retient de commun : </a:t>
            </a:r>
          </a:p>
          <a:p>
            <a:pPr marL="0" indent="0">
              <a:buNone/>
            </a:pPr>
            <a:r>
              <a:rPr lang="fr-FR" dirty="0" smtClean="0"/>
              <a:t>	- Thème </a:t>
            </a:r>
            <a:r>
              <a:rPr lang="fr-FR" dirty="0"/>
              <a:t>de </a:t>
            </a:r>
            <a:r>
              <a:rPr lang="fr-FR" dirty="0" smtClean="0"/>
              <a:t>travail et/ou Compétences </a:t>
            </a:r>
          </a:p>
          <a:p>
            <a:pPr marL="0" indent="0">
              <a:buNone/>
            </a:pPr>
            <a:r>
              <a:rPr lang="fr-FR" dirty="0" smtClean="0"/>
              <a:t>	- Contenus</a:t>
            </a:r>
            <a:r>
              <a:rPr lang="fr-FR" dirty="0"/>
              <a:t> </a:t>
            </a:r>
          </a:p>
          <a:p>
            <a:r>
              <a:rPr lang="fr-FR" dirty="0"/>
              <a:t>Dans les APSA : quels apports scientifiques j’utilise et comment je les utilise ?</a:t>
            </a:r>
          </a:p>
          <a:p>
            <a:r>
              <a:rPr lang="fr-FR" dirty="0"/>
              <a:t>Dans les sciences : quelles relations je fais à ces APSA et comment 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4608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Rendus attendus: À la fin de chaque atelier pour les synthèses séparées sciences (en 5 mn)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Ce qu’on retient de commun</a:t>
            </a:r>
            <a:endParaRPr lang="fr-FR" dirty="0"/>
          </a:p>
          <a:p>
            <a:pPr lvl="1"/>
            <a:r>
              <a:rPr lang="fr-FR" dirty="0"/>
              <a:t>Thème de travail et/ou Compétences </a:t>
            </a:r>
            <a:endParaRPr lang="fr-FR" dirty="0" smtClean="0"/>
          </a:p>
          <a:p>
            <a:pPr lvl="1"/>
            <a:r>
              <a:rPr lang="fr-FR" dirty="0" smtClean="0"/>
              <a:t>Contenus </a:t>
            </a:r>
            <a:r>
              <a:rPr lang="fr-FR" dirty="0"/>
              <a:t>à développer</a:t>
            </a:r>
          </a:p>
          <a:p>
            <a:r>
              <a:rPr lang="fr-FR" dirty="0" smtClean="0"/>
              <a:t>Dans les sciences : Qu’est ce que je peux utiliser dans cette famille (ou quelle APSA) et comment?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54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Préparation Rendu du lendemain : </a:t>
            </a:r>
            <a:br>
              <a:rPr lang="fr-FR" sz="3200" dirty="0" smtClean="0"/>
            </a:br>
            <a:r>
              <a:rPr lang="fr-FR" sz="3200" dirty="0" smtClean="0"/>
              <a:t>17h</a:t>
            </a:r>
            <a:r>
              <a:rPr lang="fr-FR" sz="3200" dirty="0"/>
              <a:t>- 17h 30</a:t>
            </a:r>
            <a:br>
              <a:rPr lang="fr-FR" sz="3200" dirty="0"/>
            </a:br>
            <a:r>
              <a:rPr lang="fr-FR" sz="3200" dirty="0"/>
              <a:t>Synthèse par groupe </a:t>
            </a:r>
            <a:r>
              <a:rPr lang="fr-FR" sz="3200" dirty="0" smtClean="0"/>
              <a:t>d’APSA. (dans les salles de départ)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fr-FR" dirty="0"/>
              <a:t>Avec quelles sciences nous pouvons travailler en priorité :</a:t>
            </a:r>
          </a:p>
          <a:p>
            <a:pPr lvl="1"/>
            <a:r>
              <a:rPr lang="fr-FR" dirty="0" smtClean="0"/>
              <a:t>Thèmes et/ou Compétences </a:t>
            </a:r>
            <a:r>
              <a:rPr lang="fr-FR" dirty="0"/>
              <a:t>à atteindre</a:t>
            </a:r>
          </a:p>
          <a:p>
            <a:pPr lvl="1"/>
            <a:r>
              <a:rPr lang="fr-FR" dirty="0" smtClean="0"/>
              <a:t>Contenus</a:t>
            </a:r>
            <a:endParaRPr lang="fr-FR" dirty="0"/>
          </a:p>
          <a:p>
            <a:r>
              <a:rPr lang="fr-FR" dirty="0" smtClean="0"/>
              <a:t>Une </a:t>
            </a:r>
            <a:r>
              <a:rPr lang="fr-FR" dirty="0"/>
              <a:t>diapo par groupe de sciences avec lequel nous avons travaillé soit 5 Diapos en tout</a:t>
            </a:r>
          </a:p>
          <a:p>
            <a:r>
              <a:rPr lang="fr-FR" dirty="0"/>
              <a:t>6 mn d’exposé.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9222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973" y="0"/>
            <a:ext cx="8973027" cy="1978622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Préparation Rendu du lendemain : </a:t>
            </a:r>
            <a:br>
              <a:rPr lang="fr-FR" sz="3200" dirty="0" smtClean="0"/>
            </a:br>
            <a:r>
              <a:rPr lang="fr-FR" sz="3200" dirty="0" smtClean="0"/>
              <a:t>17h- 17h 30</a:t>
            </a:r>
            <a:br>
              <a:rPr lang="fr-FR" sz="3200" dirty="0" smtClean="0"/>
            </a:br>
            <a:r>
              <a:rPr lang="fr-FR" sz="3200" dirty="0" smtClean="0"/>
              <a:t>Synthèse par sciences. (salle 1: </a:t>
            </a:r>
            <a:r>
              <a:rPr lang="fr-FR" sz="3200" dirty="0" err="1" smtClean="0"/>
              <a:t>anat</a:t>
            </a:r>
            <a:r>
              <a:rPr lang="fr-FR" sz="3200" dirty="0" smtClean="0"/>
              <a:t>- biomécanique + neurosciences; salle 2: </a:t>
            </a:r>
            <a:r>
              <a:rPr lang="fr-FR" sz="3200" dirty="0" err="1" smtClean="0"/>
              <a:t>socio-histoire</a:t>
            </a:r>
            <a:r>
              <a:rPr lang="fr-FR" sz="3200" dirty="0" smtClean="0"/>
              <a:t>; salle 4: psycho + Physio)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11444"/>
            <a:ext cx="8229600" cy="3883961"/>
          </a:xfrm>
        </p:spPr>
        <p:txBody>
          <a:bodyPr>
            <a:normAutofit lnSpcReduction="10000"/>
          </a:bodyPr>
          <a:lstStyle/>
          <a:p>
            <a:r>
              <a:rPr lang="fr-FR" dirty="0"/>
              <a:t>Avec quelles familles d’APSA (ou plus en détail avec quelle APSA) nous pouvons travailler en  priorité.</a:t>
            </a:r>
          </a:p>
          <a:p>
            <a:pPr lvl="1"/>
            <a:r>
              <a:rPr lang="fr-FR" dirty="0" smtClean="0"/>
              <a:t>Thèmes et/ou</a:t>
            </a:r>
            <a:r>
              <a:rPr lang="fr-FR" dirty="0"/>
              <a:t> </a:t>
            </a:r>
            <a:r>
              <a:rPr lang="fr-FR" dirty="0" smtClean="0"/>
              <a:t>Compétences </a:t>
            </a:r>
            <a:r>
              <a:rPr lang="fr-FR" dirty="0"/>
              <a:t>à atteindre</a:t>
            </a:r>
          </a:p>
          <a:p>
            <a:pPr lvl="1"/>
            <a:r>
              <a:rPr lang="fr-FR" dirty="0"/>
              <a:t>Contenus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lvl="1" indent="0">
              <a:buNone/>
            </a:pPr>
            <a:r>
              <a:rPr lang="fr-FR" dirty="0"/>
              <a:t>Une diapo par famille d’APSA avec lequel nous avons échangé soit 5 Diapos en tout. 6 mn d’exposé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245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dirty="0" smtClean="0"/>
              <a:t>Thème de travail 1 ère journée : Complémentarité et coordination APSA- Sciences dans les formations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9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Objectifs principaux</a:t>
            </a:r>
            <a:endParaRPr lang="fr-FR" dirty="0"/>
          </a:p>
          <a:p>
            <a:r>
              <a:rPr lang="fr-FR" dirty="0" smtClean="0"/>
              <a:t>Se mettre </a:t>
            </a:r>
            <a:r>
              <a:rPr lang="fr-FR" dirty="0"/>
              <a:t>d’accord au niveau L1 et L2 sur des compétences transversales communes qui pourraient être poursuivies par les sciences, les APSA et les UE préprofessionnelles </a:t>
            </a:r>
            <a:endParaRPr lang="fr-FR" dirty="0" smtClean="0"/>
          </a:p>
          <a:p>
            <a:r>
              <a:rPr lang="fr-FR" dirty="0" smtClean="0"/>
              <a:t>Préciser comment </a:t>
            </a:r>
            <a:r>
              <a:rPr lang="fr-FR" dirty="0"/>
              <a:t>ces compétences pourraient être poursuivies d’une part dans les sciences, d’autre part dans les APSA.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8522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Jeudi matin: 8H30- 10h. Synthèse des travaux de la veille; Amphi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635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Présentation alternée famille d’APSA- Sciences: Un heure</a:t>
            </a:r>
          </a:p>
          <a:p>
            <a:r>
              <a:rPr lang="fr-FR" dirty="0" smtClean="0"/>
              <a:t>30m mn de débats: et maintenant suite du travail</a:t>
            </a:r>
          </a:p>
          <a:p>
            <a:pPr lvl="1"/>
            <a:r>
              <a:rPr lang="fr-FR" dirty="0"/>
              <a:t>implications </a:t>
            </a:r>
            <a:r>
              <a:rPr lang="fr-FR" dirty="0" smtClean="0"/>
              <a:t>pour présentation et organisation </a:t>
            </a:r>
            <a:r>
              <a:rPr lang="fr-FR" dirty="0"/>
              <a:t>livret </a:t>
            </a:r>
            <a:r>
              <a:rPr lang="fr-FR" dirty="0" smtClean="0"/>
              <a:t>étudiants et livret formateurs</a:t>
            </a:r>
          </a:p>
          <a:p>
            <a:pPr lvl="1"/>
            <a:r>
              <a:rPr lang="fr-FR" dirty="0" smtClean="0"/>
              <a:t>mise </a:t>
            </a:r>
            <a:r>
              <a:rPr lang="fr-FR" dirty="0"/>
              <a:t>en œuvre des </a:t>
            </a:r>
            <a:r>
              <a:rPr lang="fr-FR" dirty="0" smtClean="0"/>
              <a:t>propositions</a:t>
            </a:r>
          </a:p>
          <a:p>
            <a:pPr lvl="1"/>
            <a:r>
              <a:rPr lang="fr-FR" dirty="0" smtClean="0"/>
              <a:t>échéances.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Date AG rentrée et planning année prochaine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376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936"/>
            <a:ext cx="9144000" cy="1325562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Jeudi : 10h15- 12h30. </a:t>
            </a:r>
            <a:br>
              <a:rPr lang="fr-FR" sz="3600" dirty="0" smtClean="0"/>
            </a:br>
            <a:r>
              <a:rPr lang="fr-FR" sz="3600" dirty="0" smtClean="0"/>
              <a:t>groupes </a:t>
            </a:r>
            <a:r>
              <a:rPr lang="fr-FR" sz="3600" dirty="0"/>
              <a:t>de travail en parallèle pour envisager les implications des présentations du matin</a:t>
            </a:r>
            <a:r>
              <a:rPr lang="fr-FR" sz="3600" dirty="0" smtClean="0">
                <a:effectLst/>
              </a:rPr>
              <a:t>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4247" y="1600200"/>
            <a:ext cx="8442553" cy="501963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Groupe option (salle 8):</a:t>
            </a:r>
          </a:p>
          <a:p>
            <a:pPr lvl="1"/>
            <a:r>
              <a:rPr lang="fr-FR" dirty="0" smtClean="0"/>
              <a:t>Suite du travail sur les compétences L1- L2 et l’organisationnel à venir au besoin.</a:t>
            </a:r>
          </a:p>
          <a:p>
            <a:pPr lvl="1"/>
            <a:r>
              <a:rPr lang="fr-FR" dirty="0" smtClean="0"/>
              <a:t>Rendu : cadre d’une fiche d’UE commune</a:t>
            </a:r>
            <a:r>
              <a:rPr lang="fr-FR" dirty="0" smtClean="0">
                <a:effectLst/>
              </a:rPr>
              <a:t> </a:t>
            </a:r>
            <a:endParaRPr lang="fr-FR" dirty="0" smtClean="0"/>
          </a:p>
          <a:p>
            <a:r>
              <a:rPr lang="fr-FR" dirty="0" smtClean="0"/>
              <a:t>Groupes APPN (salle 5) : </a:t>
            </a:r>
          </a:p>
          <a:p>
            <a:pPr lvl="1"/>
            <a:r>
              <a:rPr lang="fr-FR" dirty="0" smtClean="0"/>
              <a:t>compétences et objectifs communs, contenus et organisations</a:t>
            </a:r>
          </a:p>
          <a:p>
            <a:pPr lvl="1"/>
            <a:r>
              <a:rPr lang="fr-FR" dirty="0" smtClean="0"/>
              <a:t>Rendu: cadre d’une fiche d’UE commune</a:t>
            </a:r>
          </a:p>
          <a:p>
            <a:r>
              <a:rPr lang="fr-FR" dirty="0" smtClean="0"/>
              <a:t>Autre groupes familles d’APSA? (6- 7)</a:t>
            </a:r>
            <a:endParaRPr lang="fr-FR" dirty="0"/>
          </a:p>
          <a:p>
            <a:r>
              <a:rPr lang="fr-FR" dirty="0" smtClean="0"/>
              <a:t> Groupes sciences? (salle 2- 4)</a:t>
            </a:r>
          </a:p>
          <a:p>
            <a:pPr lvl="1"/>
            <a:r>
              <a:rPr lang="fr-FR" dirty="0"/>
              <a:t>opérationnalisation des travaux </a:t>
            </a:r>
            <a:endParaRPr lang="fr-FR" dirty="0" smtClean="0"/>
          </a:p>
          <a:p>
            <a:pPr lvl="1"/>
            <a:r>
              <a:rPr lang="fr-FR" dirty="0" smtClean="0"/>
              <a:t>Production des éléments communs à une fiche d’UE sciences</a:t>
            </a:r>
          </a:p>
        </p:txBody>
      </p:sp>
    </p:spTree>
    <p:extLst>
      <p:ext uri="{BB962C8B-B14F-4D97-AF65-F5344CB8AC3E}">
        <p14:creationId xmlns:p14="http://schemas.microsoft.com/office/powerpoint/2010/main" val="2200297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Jeudi : 10h15- 12h15 autre groupes de travail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Groupe coordination politique UFRSTAPS- Formation- recherche (salle 1)</a:t>
            </a:r>
          </a:p>
          <a:p>
            <a:r>
              <a:rPr lang="fr-FR" dirty="0" smtClean="0"/>
              <a:t>Ou coordination mise en œuvre master (salle réunion)</a:t>
            </a:r>
          </a:p>
          <a:p>
            <a:r>
              <a:rPr lang="fr-FR" dirty="0" smtClean="0"/>
              <a:t>Et coordination licences: double parcours et allègement de formation (salle profs)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103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Jeudi après-midi: travail par département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1923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département EM </a:t>
            </a:r>
            <a:r>
              <a:rPr lang="fr-FR" dirty="0" smtClean="0"/>
              <a:t>: salle 1</a:t>
            </a:r>
          </a:p>
          <a:p>
            <a:pPr lvl="1"/>
            <a:r>
              <a:rPr lang="fr-FR" dirty="0" smtClean="0"/>
              <a:t>Comment </a:t>
            </a:r>
            <a:r>
              <a:rPr lang="fr-FR" dirty="0"/>
              <a:t>modifier nos pratiques pour être en adéquation avec l’approche par compétence préconisée dans les cours</a:t>
            </a:r>
          </a:p>
          <a:p>
            <a:r>
              <a:rPr lang="fr-FR" dirty="0"/>
              <a:t>département MOS : </a:t>
            </a:r>
            <a:r>
              <a:rPr lang="fr-FR" dirty="0" smtClean="0"/>
              <a:t>salle 2</a:t>
            </a:r>
          </a:p>
          <a:p>
            <a:pPr lvl="1"/>
            <a:r>
              <a:rPr lang="fr-FR" dirty="0" smtClean="0"/>
              <a:t>UE </a:t>
            </a:r>
            <a:r>
              <a:rPr lang="fr-FR" dirty="0"/>
              <a:t>spécifiques L1- L2 ; compétences visées et attendus.</a:t>
            </a:r>
          </a:p>
          <a:p>
            <a:r>
              <a:rPr lang="fr-FR" dirty="0" smtClean="0"/>
              <a:t>Département entraînement : salle 4</a:t>
            </a:r>
          </a:p>
          <a:p>
            <a:pPr lvl="1"/>
            <a:r>
              <a:rPr lang="fr-FR" dirty="0" smtClean="0"/>
              <a:t>Professionnalisation, relation aux structures: livret de suivi de stage, fiche de mission</a:t>
            </a:r>
          </a:p>
          <a:p>
            <a:r>
              <a:rPr lang="fr-FR" dirty="0" smtClean="0"/>
              <a:t>Département APAS? Quels renforts?: salle 5</a:t>
            </a:r>
          </a:p>
          <a:p>
            <a:r>
              <a:rPr lang="fr-FR" dirty="0" err="1" smtClean="0"/>
              <a:t>Deust</a:t>
            </a:r>
            <a:r>
              <a:rPr lang="fr-FR" dirty="0" smtClean="0"/>
              <a:t> AGAPSC: coordination et mise en œuvre. (salle 6)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327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5094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1</a:t>
            </a:r>
            <a:r>
              <a:rPr lang="fr-FR" sz="3600" baseline="30000" dirty="0" smtClean="0"/>
              <a:t>er</a:t>
            </a:r>
            <a:r>
              <a:rPr lang="fr-FR" sz="3600" dirty="0" smtClean="0"/>
              <a:t> Thème de travail 2è journée : </a:t>
            </a:r>
            <a:br>
              <a:rPr lang="fr-FR" sz="3600" dirty="0" smtClean="0"/>
            </a:br>
            <a:r>
              <a:rPr lang="fr-FR" sz="3600" dirty="0" smtClean="0"/>
              <a:t>Implication des travaux de la veille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514"/>
          </a:xfrm>
        </p:spPr>
        <p:txBody>
          <a:bodyPr/>
          <a:lstStyle/>
          <a:p>
            <a:r>
              <a:rPr lang="fr-FR" dirty="0" smtClean="0"/>
              <a:t>Matinée: </a:t>
            </a:r>
          </a:p>
          <a:p>
            <a:pPr lvl="1"/>
            <a:r>
              <a:rPr lang="fr-FR" dirty="0" smtClean="0"/>
              <a:t>Par discipline. Mise en œuvre et logique progressive dans les différents niveaux et différentes formation.</a:t>
            </a:r>
            <a:endParaRPr lang="fr-FR" dirty="0"/>
          </a:p>
          <a:p>
            <a:r>
              <a:rPr lang="fr-FR" dirty="0" smtClean="0"/>
              <a:t>Après- midi: travail par départements.</a:t>
            </a:r>
          </a:p>
          <a:p>
            <a:pPr lvl="1"/>
            <a:r>
              <a:rPr lang="fr-FR" dirty="0" smtClean="0"/>
              <a:t>Compétences L1- L2- L3  - Masters</a:t>
            </a:r>
          </a:p>
          <a:p>
            <a:pPr lvl="1"/>
            <a:r>
              <a:rPr lang="fr-FR" dirty="0" smtClean="0"/>
              <a:t>Logique de compétence : quelle mise en </a:t>
            </a:r>
            <a:r>
              <a:rPr lang="fr-FR" dirty="0" err="1" smtClean="0"/>
              <a:t>oeuvre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922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2è thème de travail 2è journée:</a:t>
            </a:r>
            <a:br>
              <a:rPr lang="fr-FR" sz="3200" dirty="0" smtClean="0"/>
            </a:br>
            <a:r>
              <a:rPr lang="fr-FR" sz="3200" dirty="0" smtClean="0"/>
              <a:t> interactions projet politique UFRSTAPS, politique de formation et politique de recherche.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7818"/>
            <a:ext cx="8229600" cy="478133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3600" dirty="0" smtClean="0"/>
              <a:t>Quels </a:t>
            </a:r>
            <a:r>
              <a:rPr lang="fr-FR" sz="3600" dirty="0"/>
              <a:t>Principes </a:t>
            </a:r>
            <a:r>
              <a:rPr lang="fr-FR" sz="3600" dirty="0" smtClean="0"/>
              <a:t>pour guider </a:t>
            </a:r>
            <a:r>
              <a:rPr lang="fr-FR" sz="3600" dirty="0"/>
              <a:t>le travail de construction des futures instances de </a:t>
            </a:r>
            <a:r>
              <a:rPr lang="fr-FR" sz="3600" dirty="0" smtClean="0"/>
              <a:t>coordination?</a:t>
            </a:r>
            <a:r>
              <a:rPr lang="fr-FR" sz="3600" dirty="0"/>
              <a:t> </a:t>
            </a:r>
          </a:p>
          <a:p>
            <a:pPr marL="457200" lvl="1" indent="0">
              <a:buNone/>
            </a:pPr>
            <a:r>
              <a:rPr lang="fr-FR" sz="3600" dirty="0"/>
              <a:t>Q</a:t>
            </a:r>
            <a:r>
              <a:rPr lang="fr-FR" sz="3600" dirty="0" smtClean="0"/>
              <a:t>uoi</a:t>
            </a:r>
            <a:r>
              <a:rPr lang="fr-FR" sz="3600" dirty="0"/>
              <a:t> ?  quelles structures pour quelles fonctions et quelles relations aux équipes, à la SFR et à </a:t>
            </a:r>
            <a:r>
              <a:rPr lang="fr-FR" sz="3600" dirty="0" smtClean="0"/>
              <a:t>l’UFR</a:t>
            </a:r>
          </a:p>
          <a:p>
            <a:pPr marL="457200" lvl="1" indent="0">
              <a:buNone/>
            </a:pPr>
            <a:r>
              <a:rPr lang="fr-FR" sz="3600" dirty="0" smtClean="0"/>
              <a:t>- Composition </a:t>
            </a:r>
            <a:r>
              <a:rPr lang="fr-FR" sz="3600" dirty="0"/>
              <a:t>commission recherche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0954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Déroulement et organisation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26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8H30- 9h15 : </a:t>
            </a:r>
          </a:p>
          <a:p>
            <a:pPr lvl="1"/>
            <a:r>
              <a:rPr lang="fr-FR" dirty="0" smtClean="0"/>
              <a:t>informations générales : inscriptions L1 et tirage au sort.</a:t>
            </a:r>
          </a:p>
          <a:p>
            <a:pPr lvl="1"/>
            <a:r>
              <a:rPr lang="fr-FR" dirty="0" smtClean="0"/>
              <a:t>présentation de la journée.</a:t>
            </a:r>
          </a:p>
          <a:p>
            <a:r>
              <a:rPr lang="fr-FR" dirty="0" smtClean="0"/>
              <a:t>9H30- 12H </a:t>
            </a:r>
          </a:p>
          <a:p>
            <a:pPr lvl="1"/>
            <a:r>
              <a:rPr lang="fr-FR" dirty="0" smtClean="0"/>
              <a:t>Clarifier les attentes des sciences vis-à-vis des APSA et vice versa.</a:t>
            </a:r>
          </a:p>
          <a:p>
            <a:r>
              <a:rPr lang="fr-FR" dirty="0" smtClean="0"/>
              <a:t>13h30- 14h45</a:t>
            </a:r>
          </a:p>
          <a:p>
            <a:pPr lvl="1"/>
            <a:r>
              <a:rPr lang="fr-FR" dirty="0" smtClean="0"/>
              <a:t>Présentation des travaux à tous </a:t>
            </a:r>
          </a:p>
          <a:p>
            <a:r>
              <a:rPr lang="fr-FR" dirty="0" smtClean="0"/>
              <a:t>15h – 17h : croisement des toutes les sciences et de toutes les APSA</a:t>
            </a:r>
          </a:p>
          <a:p>
            <a:pPr lvl="1"/>
            <a:r>
              <a:rPr lang="fr-FR" dirty="0" smtClean="0"/>
              <a:t>Thèmes de travail/Compétences et contenus transversaux </a:t>
            </a:r>
          </a:p>
          <a:p>
            <a:pPr marL="342900" lvl="1" indent="-342900">
              <a:buFont typeface="Arial"/>
              <a:buChar char="•"/>
            </a:pPr>
            <a:r>
              <a:rPr lang="fr-FR" dirty="0"/>
              <a:t>17h- 17h30: préparation </a:t>
            </a:r>
            <a:r>
              <a:rPr lang="fr-FR" dirty="0" smtClean="0"/>
              <a:t>synthèses</a:t>
            </a:r>
          </a:p>
          <a:p>
            <a:r>
              <a:rPr lang="fr-FR" dirty="0" smtClean="0"/>
              <a:t>Jeudi Matin : 8h30- 10H</a:t>
            </a:r>
          </a:p>
          <a:p>
            <a:pPr lvl="1"/>
            <a:r>
              <a:rPr lang="fr-FR" dirty="0" smtClean="0"/>
              <a:t>Présentation des travaux de la veille après- midi et implications</a:t>
            </a:r>
          </a:p>
          <a:p>
            <a:pPr marL="457200" lvl="1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1362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4880" y="0"/>
            <a:ext cx="8461920" cy="1319924"/>
          </a:xfrm>
        </p:spPr>
        <p:txBody>
          <a:bodyPr>
            <a:normAutofit fontScale="90000"/>
          </a:bodyPr>
          <a:lstStyle/>
          <a:p>
            <a:r>
              <a:rPr lang="fr-FR" sz="2700" dirty="0" smtClean="0"/>
              <a:t>2 groupes de travail sciences DSV et SHS </a:t>
            </a:r>
            <a:r>
              <a:rPr lang="fr-FR" sz="3200" dirty="0" smtClean="0"/>
              <a:t>(</a:t>
            </a:r>
            <a:r>
              <a:rPr lang="fr-FR" sz="2000" dirty="0" smtClean="0"/>
              <a:t>G1: </a:t>
            </a:r>
            <a:r>
              <a:rPr lang="fr-FR" sz="2000" dirty="0" err="1" smtClean="0"/>
              <a:t>anat</a:t>
            </a:r>
            <a:r>
              <a:rPr lang="fr-FR" sz="2000" dirty="0" smtClean="0"/>
              <a:t>, physio, histoire, psycho.</a:t>
            </a:r>
            <a:r>
              <a:rPr lang="fr-FR" sz="3200" dirty="0" smtClean="0"/>
              <a:t> </a:t>
            </a:r>
            <a:r>
              <a:rPr lang="fr-FR" sz="1600" dirty="0" smtClean="0"/>
              <a:t>Animateur: V Nicaise. Synthèse: F Di Rienzo; Salle 1 </a:t>
            </a:r>
            <a:r>
              <a:rPr lang="fr-FR" sz="2200" dirty="0" smtClean="0"/>
              <a:t>G2: </a:t>
            </a:r>
            <a:r>
              <a:rPr lang="fr-FR" sz="2200" dirty="0" err="1" smtClean="0"/>
              <a:t>bioméca</a:t>
            </a:r>
            <a:r>
              <a:rPr lang="fr-FR" sz="2200" dirty="0" smtClean="0"/>
              <a:t>, neuro, socio, psycho, EPPA. </a:t>
            </a:r>
            <a:r>
              <a:rPr lang="fr-FR" sz="1800" dirty="0" smtClean="0"/>
              <a:t>Animateur: C Collet; synthèse : E </a:t>
            </a:r>
            <a:r>
              <a:rPr lang="fr-FR" sz="1800" dirty="0" err="1" smtClean="0"/>
              <a:t>Boutroy</a:t>
            </a:r>
            <a:r>
              <a:rPr lang="fr-FR" sz="1800" dirty="0" smtClean="0"/>
              <a:t>- C Gueye. Salle 2</a:t>
            </a:r>
            <a:r>
              <a:rPr lang="fr-FR" sz="3200" dirty="0" smtClean="0"/>
              <a:t>) </a:t>
            </a:r>
            <a:r>
              <a:rPr lang="fr-FR" sz="2200" dirty="0" smtClean="0"/>
              <a:t>1</a:t>
            </a:r>
            <a:r>
              <a:rPr lang="fr-FR" sz="2200" baseline="30000" dirty="0" smtClean="0"/>
              <a:t>er</a:t>
            </a:r>
            <a:r>
              <a:rPr lang="fr-FR" sz="2200" dirty="0" smtClean="0"/>
              <a:t> temps de travail : 9h 30- 10h 45.</a:t>
            </a:r>
            <a:endParaRPr lang="fr-FR" sz="2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053" y="1508198"/>
            <a:ext cx="8915813" cy="5252232"/>
          </a:xfrm>
        </p:spPr>
        <p:txBody>
          <a:bodyPr>
            <a:noAutofit/>
          </a:bodyPr>
          <a:lstStyle/>
          <a:p>
            <a:r>
              <a:rPr lang="fr-FR" sz="2000" dirty="0" smtClean="0"/>
              <a:t>1- 1</a:t>
            </a:r>
            <a:r>
              <a:rPr lang="fr-FR" sz="2000" baseline="30000" dirty="0" smtClean="0"/>
              <a:t>ère</a:t>
            </a:r>
            <a:r>
              <a:rPr lang="fr-FR" sz="2000" dirty="0" smtClean="0"/>
              <a:t> série de questions: Répondre par oui ou par non </a:t>
            </a:r>
          </a:p>
          <a:p>
            <a:pPr lvl="1"/>
            <a:r>
              <a:rPr lang="fr-FR" sz="2000" dirty="0"/>
              <a:t>Est ce que les sciences doivent participer à analyser les systèmes de contraintes des 5 Familles d’APSA ?</a:t>
            </a:r>
          </a:p>
          <a:p>
            <a:pPr lvl="1"/>
            <a:r>
              <a:rPr lang="fr-FR" sz="2000" dirty="0"/>
              <a:t>Est ce que les sciences doivent participer à la compréhension du pratiquant et de son fonctionnement dans les différentes familles d’APSA </a:t>
            </a:r>
            <a:r>
              <a:rPr lang="fr-FR" sz="2000" dirty="0" smtClean="0"/>
              <a:t>?</a:t>
            </a:r>
          </a:p>
          <a:p>
            <a:r>
              <a:rPr lang="fr-FR" sz="2000" dirty="0" smtClean="0"/>
              <a:t>Si oui</a:t>
            </a:r>
          </a:p>
          <a:p>
            <a:r>
              <a:rPr lang="fr-FR" sz="2000" dirty="0" smtClean="0"/>
              <a:t>2- Se mettre d’accord sur une Formulation </a:t>
            </a:r>
            <a:r>
              <a:rPr lang="fr-FR" sz="2000" dirty="0"/>
              <a:t>commune aux sciences d’une compétence d’analyse des systèmes de contraintes </a:t>
            </a:r>
            <a:endParaRPr lang="fr-FR" sz="2000" dirty="0" smtClean="0"/>
          </a:p>
          <a:p>
            <a:r>
              <a:rPr lang="fr-FR" sz="2000" dirty="0"/>
              <a:t>D</a:t>
            </a:r>
            <a:r>
              <a:rPr lang="fr-FR" sz="2000" dirty="0" smtClean="0"/>
              <a:t>éclinaison de cette formulation dans </a:t>
            </a:r>
            <a:r>
              <a:rPr lang="fr-FR" sz="2000" dirty="0"/>
              <a:t>chacune des sciences présente.</a:t>
            </a:r>
          </a:p>
          <a:p>
            <a:r>
              <a:rPr lang="fr-FR" sz="2000" dirty="0" smtClean="0"/>
              <a:t>3- Se mettre d’accord sur une  </a:t>
            </a:r>
            <a:r>
              <a:rPr lang="fr-FR" sz="2000" dirty="0"/>
              <a:t>Formulation commune aux sciences d’une compétence d’analyse du pratiquant </a:t>
            </a:r>
          </a:p>
          <a:p>
            <a:r>
              <a:rPr lang="fr-FR" sz="2000" dirty="0" smtClean="0"/>
              <a:t>déclinaison de cette formulation dans </a:t>
            </a:r>
            <a:r>
              <a:rPr lang="fr-FR" sz="2000" dirty="0"/>
              <a:t>les différentes sciences.</a:t>
            </a:r>
          </a:p>
          <a:p>
            <a:r>
              <a:rPr lang="fr-FR" sz="2000" dirty="0" smtClean="0"/>
              <a:t>4- </a:t>
            </a:r>
            <a:r>
              <a:rPr lang="fr-FR" sz="2000" dirty="0"/>
              <a:t>Comment ? </a:t>
            </a:r>
            <a:r>
              <a:rPr lang="fr-FR" sz="2000" dirty="0" smtClean="0"/>
              <a:t>Émettre 3 ou 4 idées en </a:t>
            </a:r>
            <a:r>
              <a:rPr lang="fr-FR" sz="2000" dirty="0" err="1" smtClean="0"/>
              <a:t>brain</a:t>
            </a:r>
            <a:r>
              <a:rPr lang="fr-FR" sz="2000" dirty="0" smtClean="0"/>
              <a:t> </a:t>
            </a:r>
            <a:r>
              <a:rPr lang="fr-FR" sz="2000" dirty="0" err="1" smtClean="0"/>
              <a:t>storming</a:t>
            </a:r>
            <a:r>
              <a:rPr lang="fr-FR" sz="2000" dirty="0" smtClean="0"/>
              <a:t>.</a:t>
            </a:r>
          </a:p>
          <a:p>
            <a:r>
              <a:rPr lang="fr-FR" sz="2000" dirty="0" smtClean="0"/>
              <a:t>Documents pouvant être utilisés: travaux de Janvier.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8541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2 groupes de travail sciences: 2è temps de travail; 10h 45- 12h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5- 2è série de questions : quelles attentes supplémentaires vis-à-vis des APSA?</a:t>
            </a:r>
          </a:p>
          <a:p>
            <a:r>
              <a:rPr lang="fr-FR" dirty="0" smtClean="0"/>
              <a:t>Que faudrait-il qui soit traité selon vous dans les différentes familles d’APSA?</a:t>
            </a:r>
          </a:p>
          <a:p>
            <a:pPr lvl="1"/>
            <a:r>
              <a:rPr lang="fr-FR" dirty="0" smtClean="0"/>
              <a:t>Proposer quelques thématiques</a:t>
            </a:r>
          </a:p>
          <a:p>
            <a:r>
              <a:rPr lang="fr-FR" dirty="0" smtClean="0"/>
              <a:t>Quelles compétences </a:t>
            </a:r>
            <a:r>
              <a:rPr lang="fr-FR" dirty="0"/>
              <a:t>devraient pour vous y être poursuivies en rapport avec les sciences</a:t>
            </a:r>
            <a:r>
              <a:rPr lang="fr-FR" dirty="0" smtClean="0"/>
              <a:t>?</a:t>
            </a:r>
          </a:p>
          <a:p>
            <a:pPr lvl="1"/>
            <a:r>
              <a:rPr lang="fr-FR" dirty="0" smtClean="0">
                <a:effectLst/>
              </a:rPr>
              <a:t>Proposer quelques formulations </a:t>
            </a:r>
            <a:endParaRPr lang="fr-FR" dirty="0"/>
          </a:p>
          <a:p>
            <a:r>
              <a:rPr lang="fr-FR" dirty="0" smtClean="0"/>
              <a:t>Documents supports: travaux de janvier notamment synthèse compétences communes méthodologiques.</a:t>
            </a:r>
          </a:p>
        </p:txBody>
      </p:sp>
    </p:spTree>
    <p:extLst>
      <p:ext uri="{BB962C8B-B14F-4D97-AF65-F5344CB8AC3E}">
        <p14:creationId xmlns:p14="http://schemas.microsoft.com/office/powerpoint/2010/main" val="138771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0956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Rendu attendu: 6 diapos à commenter en 8 mn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5594"/>
            <a:ext cx="8229600" cy="5329504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diapo 1 : position par rapport aux 2 </a:t>
            </a:r>
            <a:r>
              <a:rPr lang="fr-FR" dirty="0" smtClean="0"/>
              <a:t>objectifs </a:t>
            </a:r>
            <a:r>
              <a:rPr lang="fr-FR" dirty="0"/>
              <a:t>et </a:t>
            </a:r>
            <a:r>
              <a:rPr lang="fr-FR" dirty="0" smtClean="0"/>
              <a:t>formulation/ déclinaison des compétences correspondantes</a:t>
            </a:r>
            <a:endParaRPr lang="fr-FR" dirty="0"/>
          </a:p>
          <a:p>
            <a:r>
              <a:rPr lang="fr-FR" dirty="0"/>
              <a:t>diapo 2 et 3 : comment mettre en œuvre ces compétences ? comment les intégrer dans les cours (3 idées maximum portant sur les contenus, sur les méthodes, sur </a:t>
            </a:r>
            <a:r>
              <a:rPr lang="fr-FR" dirty="0" smtClean="0"/>
              <a:t>l’évaluation; liaison </a:t>
            </a:r>
            <a:r>
              <a:rPr lang="fr-FR" dirty="0"/>
              <a:t>CM-TD ; organisation et méthodes dans les TD, évaluation)</a:t>
            </a:r>
          </a:p>
          <a:p>
            <a:r>
              <a:rPr lang="fr-FR" dirty="0"/>
              <a:t>Diapo 4 : ce qui pourrait être fait en APSA</a:t>
            </a:r>
          </a:p>
          <a:p>
            <a:r>
              <a:rPr lang="fr-FR" dirty="0"/>
              <a:t>diapo 5 : attentes supplémentaires sous forme de 4 propositions maximum</a:t>
            </a:r>
          </a:p>
          <a:p>
            <a:r>
              <a:rPr lang="fr-FR" dirty="0"/>
              <a:t>Diapo 6 : Comment ça pourrait se traduite dans les  APSA.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823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4880" y="274638"/>
            <a:ext cx="8461920" cy="1095094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2 groupes de travail APSA. (</a:t>
            </a:r>
            <a:r>
              <a:rPr lang="fr-FR" sz="2200" dirty="0" smtClean="0"/>
              <a:t>équilibré/ familles;</a:t>
            </a:r>
            <a:r>
              <a:rPr lang="fr-FR" sz="3200" dirty="0" smtClean="0"/>
              <a:t> </a:t>
            </a:r>
            <a:r>
              <a:rPr lang="fr-FR" sz="2200" dirty="0" smtClean="0"/>
              <a:t>1 groupe / P Lorca + S Joubert Salle 4; 2è Groupe : N </a:t>
            </a:r>
            <a:r>
              <a:rPr lang="fr-FR" sz="2200" dirty="0" err="1" smtClean="0"/>
              <a:t>Bonniot</a:t>
            </a:r>
            <a:r>
              <a:rPr lang="fr-FR" sz="2200" dirty="0" smtClean="0"/>
              <a:t>- Sté Meyer, salle 8) </a:t>
            </a:r>
            <a:r>
              <a:rPr lang="fr-FR" sz="2700" dirty="0" smtClean="0"/>
              <a:t>1</a:t>
            </a:r>
            <a:r>
              <a:rPr lang="fr-FR" sz="2700" baseline="30000" dirty="0" smtClean="0"/>
              <a:t>er</a:t>
            </a:r>
            <a:r>
              <a:rPr lang="fr-FR" sz="2700" dirty="0" smtClean="0"/>
              <a:t> temps de travail : 9h 30- 11h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69732"/>
            <a:ext cx="8229600" cy="5229887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série de questions: répondre par </a:t>
            </a:r>
            <a:r>
              <a:rPr lang="fr-FR" dirty="0" smtClean="0"/>
              <a:t>oui </a:t>
            </a:r>
            <a:r>
              <a:rPr lang="fr-FR" dirty="0" smtClean="0"/>
              <a:t>ou par non</a:t>
            </a:r>
          </a:p>
          <a:p>
            <a:pPr lvl="1"/>
            <a:r>
              <a:rPr lang="fr-FR" dirty="0" smtClean="0"/>
              <a:t>Est </a:t>
            </a:r>
            <a:r>
              <a:rPr lang="fr-FR" dirty="0"/>
              <a:t>ce que les étudiants doivent être capable d’utiliser les différentes sciences pour caractériser le système de contraintes des APSA </a:t>
            </a:r>
            <a:r>
              <a:rPr lang="fr-FR" dirty="0" smtClean="0"/>
              <a:t>?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Est ce que les étudiants doivent être capable d’utiliser les différentes sciences pour expliquer le fonctionnement des pratiquants et les systèmes de ressources sollicitées </a:t>
            </a:r>
            <a:r>
              <a:rPr lang="fr-FR" dirty="0" smtClean="0"/>
              <a:t>?</a:t>
            </a:r>
          </a:p>
          <a:p>
            <a:pPr lvl="1"/>
            <a:r>
              <a:rPr lang="fr-FR" dirty="0" smtClean="0"/>
              <a:t>Est ce que les APSA doivent participer à la compréhension et à l’intégration des connaissances scientifiques et développer des compétences scientifiques et méthodologiques correspondantes ?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770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Words>1072</Words>
  <Application>Microsoft Macintosh PowerPoint</Application>
  <PresentationFormat>Présentation à l'écran (4:3)</PresentationFormat>
  <Paragraphs>173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Séminaire 1 et 2 Juillet 2015</vt:lpstr>
      <vt:lpstr>Thème de travail 1 ère journée : Complémentarité et coordination APSA- Sciences dans les formations</vt:lpstr>
      <vt:lpstr>1er Thème de travail 2è journée :  Implication des travaux de la veille</vt:lpstr>
      <vt:lpstr>2è thème de travail 2è journée:  interactions projet politique UFRSTAPS, politique de formation et politique de recherche.</vt:lpstr>
      <vt:lpstr>Déroulement et organisation</vt:lpstr>
      <vt:lpstr>2 groupes de travail sciences DSV et SHS (G1: anat, physio, histoire, psycho. Animateur: V Nicaise. Synthèse: F Di Rienzo; Salle 1 G2: bioméca, neuro, socio, psycho, EPPA. Animateur: C Collet; synthèse : E Boutroy- C Gueye. Salle 2) 1er temps de travail : 9h 30- 10h 45.</vt:lpstr>
      <vt:lpstr>2 groupes de travail sciences: 2è temps de travail; 10h 45- 12h</vt:lpstr>
      <vt:lpstr>Rendu attendu: 6 diapos à commenter en 8 mn</vt:lpstr>
      <vt:lpstr>2 groupes de travail APSA. (équilibré/ familles; 1 groupe / P Lorca + S Joubert Salle 4; 2è Groupe : N Bonniot- Sté Meyer, salle 8) 1er temps de travail : 9h 30- 11h</vt:lpstr>
      <vt:lpstr>2 groupes de travail APSA suite 1er temps de travail</vt:lpstr>
      <vt:lpstr>2 groupes de travail APSA suite: 11H- 12H</vt:lpstr>
      <vt:lpstr>Rendu attendu: 6 diapos à commenter en 8 mn</vt:lpstr>
      <vt:lpstr>Après-midi: 13h30- 14h45 prise de connaissance des travaux du matin</vt:lpstr>
      <vt:lpstr>15h – 17h: speed dating. Croisement sciences familles d’APSA</vt:lpstr>
      <vt:lpstr>Organisation et fonctionnement: Familles APSA fixes; sciences tournent</vt:lpstr>
      <vt:lpstr>Rendus attendus: À la fin de chaque atelier pour les synthèses séparées APSA (en 5 mn) </vt:lpstr>
      <vt:lpstr>Rendus attendus: À la fin de chaque atelier pour les synthèses séparées sciences (en 5 mn) </vt:lpstr>
      <vt:lpstr>Préparation Rendu du lendemain :  17h- 17h 30 Synthèse par groupe d’APSA. (dans les salles de départ)</vt:lpstr>
      <vt:lpstr>Préparation Rendu du lendemain :  17h- 17h 30 Synthèse par sciences. (salle 1: anat- biomécanique + neurosciences; salle 2: socio-histoire; salle 4: psycho + Physio)</vt:lpstr>
      <vt:lpstr>Jeudi matin: 8H30- 10h. Synthèse des travaux de la veille; Amphi</vt:lpstr>
      <vt:lpstr>Jeudi : 10h15- 12h30.  groupes de travail en parallèle pour envisager les implications des présentations du matin </vt:lpstr>
      <vt:lpstr>Jeudi : 10h15- 12h15 autre groupes de travail</vt:lpstr>
      <vt:lpstr>Jeudi après-midi: travail par département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1 et 2 Juillet 2015</dc:title>
  <dc:creator>Yannick Vanpoulle</dc:creator>
  <cp:lastModifiedBy>Yannick Vanpoulle</cp:lastModifiedBy>
  <cp:revision>33</cp:revision>
  <dcterms:created xsi:type="dcterms:W3CDTF">2015-06-28T15:27:32Z</dcterms:created>
  <dcterms:modified xsi:type="dcterms:W3CDTF">2015-07-02T09:00:12Z</dcterms:modified>
</cp:coreProperties>
</file>